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8F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3300" y="2766060"/>
            <a:ext cx="510540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819275"/>
            <a:ext cx="1163955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4105" y="2881630"/>
            <a:ext cx="233045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20" y="2090420"/>
            <a:ext cx="1166812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2565" y="2975610"/>
            <a:ext cx="263271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80765" y="3985895"/>
            <a:ext cx="277368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276475"/>
            <a:ext cx="11582400" cy="2305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85595"/>
            <a:ext cx="1123950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8570" y="2569210"/>
            <a:ext cx="969645" cy="674370"/>
          </a:xfrm>
          <a:prstGeom prst="rect">
            <a:avLst/>
          </a:prstGeom>
          <a:solidFill>
            <a:srgbClr val="FCE8F1"/>
          </a:solidFill>
          <a:ln>
            <a:solidFill>
              <a:srgbClr val="FC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220" y="1576070"/>
            <a:ext cx="112109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00945" y="2644775"/>
            <a:ext cx="969645" cy="674370"/>
          </a:xfrm>
          <a:prstGeom prst="rect">
            <a:avLst/>
          </a:prstGeom>
          <a:solidFill>
            <a:srgbClr val="FCE8F1"/>
          </a:solidFill>
          <a:ln>
            <a:solidFill>
              <a:srgbClr val="FC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909445"/>
            <a:ext cx="1125855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9205" y="4137660"/>
            <a:ext cx="969645" cy="674370"/>
          </a:xfrm>
          <a:prstGeom prst="rect">
            <a:avLst/>
          </a:prstGeom>
          <a:solidFill>
            <a:srgbClr val="FCE8F1"/>
          </a:solidFill>
          <a:ln>
            <a:solidFill>
              <a:srgbClr val="FC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1928495"/>
            <a:ext cx="10001250" cy="3000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833245"/>
            <a:ext cx="10325100" cy="3190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940" y="1313815"/>
            <a:ext cx="11220450" cy="542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41940" y="1313815"/>
            <a:ext cx="969645" cy="674370"/>
          </a:xfrm>
          <a:prstGeom prst="rect">
            <a:avLst/>
          </a:prstGeom>
          <a:solidFill>
            <a:srgbClr val="FCE8F1"/>
          </a:solidFill>
          <a:ln>
            <a:solidFill>
              <a:srgbClr val="FC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295" y="1562735"/>
            <a:ext cx="11534775" cy="4162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0" y="2109470"/>
            <a:ext cx="8420100" cy="2638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81125"/>
            <a:ext cx="1150620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3035" y="3627755"/>
            <a:ext cx="263271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70" y="1350010"/>
            <a:ext cx="1163002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58900" y="3580765"/>
            <a:ext cx="206565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9990" y="4686300"/>
            <a:ext cx="206565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90370"/>
            <a:ext cx="1162050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9070" y="4081780"/>
            <a:ext cx="147891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" y="1971675"/>
            <a:ext cx="11649075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41650" y="3066415"/>
            <a:ext cx="297307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20" y="1752600"/>
            <a:ext cx="1166812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13075" y="408114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895475"/>
            <a:ext cx="1162050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87475" y="178498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2014-01-16T02:36:43Z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